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902AE-812E-4C16-9C13-314EE74C53C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BF3E3-EA40-4A09-8C82-4E4B5B1F8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22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3388" y="1244600"/>
            <a:ext cx="5978525" cy="3363913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9B06508-4EEE-48C4-B56E-3F71D492FD8B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834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28A-26AF-4868-81F8-4258BD495A4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BFF9-45B8-4E18-8669-32819A31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6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28A-26AF-4868-81F8-4258BD495A4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BFF9-45B8-4E18-8669-32819A31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2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28A-26AF-4868-81F8-4258BD495A4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BFF9-45B8-4E18-8669-32819A31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02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28A-26AF-4868-81F8-4258BD495A4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BFF9-45B8-4E18-8669-32819A31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0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28A-26AF-4868-81F8-4258BD495A4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BFF9-45B8-4E18-8669-32819A31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28A-26AF-4868-81F8-4258BD495A4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BFF9-45B8-4E18-8669-32819A31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8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28A-26AF-4868-81F8-4258BD495A4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BFF9-45B8-4E18-8669-32819A31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7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28A-26AF-4868-81F8-4258BD495A4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BFF9-45B8-4E18-8669-32819A31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28A-26AF-4868-81F8-4258BD495A4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BFF9-45B8-4E18-8669-32819A31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60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28A-26AF-4868-81F8-4258BD495A4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BFF9-45B8-4E18-8669-32819A31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91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3F28A-26AF-4868-81F8-4258BD495A4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BFF9-45B8-4E18-8669-32819A31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8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F28A-26AF-4868-81F8-4258BD495A43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FBFF9-45B8-4E18-8669-32819A31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0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637" y="195265"/>
            <a:ext cx="99568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971040" y="6477000"/>
            <a:ext cx="82499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4820287" y="838200"/>
            <a:ext cx="54006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98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Fixture to be modified.</a:t>
            </a:r>
            <a:endParaRPr lang="en-US" altLang="en-US" sz="1120" b="1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976969" y="152400"/>
            <a:ext cx="824399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976967" y="152400"/>
            <a:ext cx="135128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328249" y="1524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328249" y="3048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98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3328249" y="4572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976967" y="609600"/>
            <a:ext cx="1066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980" b="1" dirty="0">
                <a:latin typeface="Calibri" pitchFamily="34" charset="0"/>
                <a:cs typeface="Arial" charset="0"/>
              </a:rPr>
              <a:t>D/C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043769" y="609600"/>
            <a:ext cx="1776519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980" b="1" dirty="0">
                <a:latin typeface="Calibri" pitchFamily="34" charset="0"/>
                <a:cs typeface="Arial" charset="0"/>
              </a:rPr>
              <a:t>A189 HPT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5175885" y="152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175885" y="3048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5175885" y="4572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820288" y="609600"/>
            <a:ext cx="2912957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:- </a:t>
            </a:r>
            <a:r>
              <a:rPr lang="en-US" sz="980" b="1" dirty="0">
                <a:latin typeface="Calibri" pitchFamily="34" charset="0"/>
                <a:cs typeface="Arial" charset="0"/>
              </a:rPr>
              <a:t>MAZAK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733242" y="609600"/>
            <a:ext cx="248771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98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980" b="1" dirty="0">
                <a:latin typeface="Calibri" pitchFamily="34" charset="0"/>
                <a:cs typeface="Arial" charset="0"/>
              </a:rPr>
              <a:t>RIVET PRESSING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6312323" y="152400"/>
            <a:ext cx="28448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8586682" y="152400"/>
            <a:ext cx="163427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11" name="WordArt 16"/>
          <p:cNvSpPr>
            <a:spLocks noChangeArrowheads="1" noChangeShapeType="1" noTextEdit="1"/>
          </p:cNvSpPr>
          <p:nvPr/>
        </p:nvSpPr>
        <p:spPr bwMode="auto">
          <a:xfrm>
            <a:off x="8657802" y="228602"/>
            <a:ext cx="1492038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8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6596803" y="152400"/>
            <a:ext cx="28448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688128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7165766" y="152400"/>
            <a:ext cx="28299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744876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773324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8017722" y="152400"/>
            <a:ext cx="28448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830220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631232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659680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688128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7165766" y="304800"/>
            <a:ext cx="28299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744876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773324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801772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830220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6312323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6596804" y="457200"/>
            <a:ext cx="282997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6881286" y="457200"/>
            <a:ext cx="567479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7448762" y="457200"/>
            <a:ext cx="28448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773324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801772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830220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976969" y="838200"/>
            <a:ext cx="2843319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84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</a:t>
            </a:r>
            <a:r>
              <a:rPr lang="en-US" altLang="en-US" sz="840" dirty="0">
                <a:latin typeface="Calibri" pitchFamily="34" charset="0"/>
                <a:cs typeface="Arial" charset="0"/>
              </a:rPr>
              <a:t>.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To Reduce  Rejection due to collar crack</a:t>
            </a:r>
            <a:r>
              <a:rPr lang="en-US" altLang="en-US" sz="840" dirty="0">
                <a:latin typeface="Calibri" pitchFamily="34" charset="0"/>
                <a:cs typeface="Arial" charset="0"/>
              </a:rPr>
              <a:t>.</a:t>
            </a:r>
            <a:endParaRPr lang="en-US" altLang="en-US" sz="980" dirty="0">
              <a:latin typeface="Calibri" pitchFamily="34" charset="0"/>
              <a:cs typeface="Arial" charset="0"/>
            </a:endParaRP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971040" y="1219200"/>
            <a:ext cx="2844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/ Present Status:-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A189 HTP collar broken/crack during  rivet pressing  operation. </a:t>
            </a: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4815841" y="1143000"/>
            <a:ext cx="3055197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:-</a:t>
            </a:r>
          </a:p>
          <a:p>
            <a:pPr>
              <a:defRPr/>
            </a:pPr>
            <a:r>
              <a:rPr lang="en-US" sz="980" b="1" dirty="0">
                <a:latin typeface="Calibri" pitchFamily="34" charset="0"/>
                <a:cs typeface="Calibri" pitchFamily="34" charset="0"/>
              </a:rPr>
              <a:t> Fixture modified as component resting changed from     collar width face to Dia.32 face side.</a:t>
            </a: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7875482" y="11430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7875482" y="12954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7875482" y="14478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9084522" y="11430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Collar break rejection.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9084522" y="1295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Zero rejection.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7874000" y="1885950"/>
            <a:ext cx="234696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Someshwar Salunkhe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 ,</a:t>
            </a: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Amol Patil</a:t>
            </a:r>
            <a:r>
              <a:rPr lang="en-US" altLang="en-US" sz="980" dirty="0">
                <a:latin typeface="Calibri" pitchFamily="34" charset="0"/>
                <a:cs typeface="Calibri" pitchFamily="34" charset="0"/>
              </a:rPr>
              <a:t/>
            </a:r>
            <a:br>
              <a:rPr lang="en-US" altLang="en-US" sz="980" dirty="0">
                <a:latin typeface="Calibri" pitchFamily="34" charset="0"/>
                <a:cs typeface="Calibri" pitchFamily="34" charset="0"/>
              </a:rPr>
            </a:br>
            <a:endParaRPr lang="en-US" alt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7875482" y="2514600"/>
            <a:ext cx="2345478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7875482" y="2514600"/>
            <a:ext cx="2345478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altLang="en-US" sz="980" b="1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endParaRPr lang="en-US" altLang="en-US" sz="980" b="1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1) Improve  quality</a:t>
            </a:r>
          </a:p>
          <a:p>
            <a:pPr>
              <a:spcBef>
                <a:spcPct val="20000"/>
              </a:spcBef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2)Collar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Breakage Cost Saved</a:t>
            </a: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971042" y="6030915"/>
            <a:ext cx="2843319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980" dirty="0">
                <a:latin typeface="Calibri" pitchFamily="34" charset="0"/>
                <a:cs typeface="Calibri" pitchFamily="34" charset="0"/>
              </a:rPr>
              <a:t>D. Y .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981413" y="5811838"/>
            <a:ext cx="285369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980" dirty="0">
                <a:latin typeface="Calibri" pitchFamily="34" charset="0"/>
                <a:cs typeface="Calibri" pitchFamily="34" charset="0"/>
              </a:rPr>
              <a:t>:-  Someshwar Salunkhe</a:t>
            </a:r>
            <a:endParaRPr lang="en-US" alt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971042" y="5562600"/>
            <a:ext cx="2843319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16.05.2016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971041" y="3733801"/>
            <a:ext cx="2838873" cy="1454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endParaRPr lang="en-US" altLang="en-US" sz="98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A189 collar broken Problem.</a:t>
            </a: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Why2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Excess Load on Collar during Rivet Pressing.</a:t>
            </a:r>
          </a:p>
          <a:p>
            <a:pPr>
              <a:defRPr/>
            </a:pPr>
            <a:r>
              <a:rPr 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Component rest on collar during pressing. </a:t>
            </a:r>
          </a:p>
          <a:p>
            <a:pPr>
              <a:defRPr/>
            </a:pPr>
            <a:endParaRPr lang="en-US" altLang="en-US" sz="980" b="1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 3:- 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Basic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design of Fixture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4820288" y="3657602"/>
            <a:ext cx="3055197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98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213352" indent="-213352">
              <a:buFontTx/>
              <a:buAutoNum type="arabicPeriod"/>
              <a:defRPr/>
            </a:pPr>
            <a:r>
              <a:rPr lang="en-US" altLang="en-US" sz="980" b="1" dirty="0">
                <a:latin typeface="Calibri" pitchFamily="34" charset="0"/>
                <a:cs typeface="Arial" charset="0"/>
              </a:rPr>
              <a:t>Collar  broken  problem  zero.</a:t>
            </a:r>
          </a:p>
          <a:p>
            <a:pPr marL="213352" indent="-213352">
              <a:buFontTx/>
              <a:buAutoNum type="arabicPeriod"/>
              <a:defRPr/>
            </a:pPr>
            <a:endParaRPr lang="en-US" altLang="en-US" sz="980" b="1" dirty="0">
              <a:latin typeface="Calibri" pitchFamily="34" charset="0"/>
              <a:cs typeface="Arial" charset="0"/>
            </a:endParaRPr>
          </a:p>
          <a:p>
            <a:pPr marL="213352" indent="-213352">
              <a:buFontTx/>
              <a:buAutoNum type="arabicPeriod"/>
              <a:defRPr/>
            </a:pPr>
            <a:r>
              <a:rPr lang="en-US" altLang="en-US" sz="980" b="1" dirty="0">
                <a:latin typeface="Calibri" pitchFamily="34" charset="0"/>
                <a:cs typeface="Arial" charset="0"/>
              </a:rPr>
              <a:t>Collar damage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problem </a:t>
            </a:r>
            <a:endParaRPr lang="en-US" altLang="en-US" sz="980" b="1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50" name="Rectangle 66"/>
          <p:cNvSpPr>
            <a:spLocks noChangeArrowheads="1"/>
          </p:cNvSpPr>
          <p:nvPr/>
        </p:nvSpPr>
        <p:spPr bwMode="auto">
          <a:xfrm>
            <a:off x="7875482" y="5637213"/>
            <a:ext cx="234547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33" b="1">
                <a:solidFill>
                  <a:srgbClr val="0000CC"/>
                </a:solidFill>
                <a:latin typeface="Calibri" panose="020F0502020204030204" pitchFamily="34" charset="0"/>
              </a:rPr>
              <a:t>SCOPE &amp; PLAN FOR HORIZONTAL DEPLOYMENT</a:t>
            </a:r>
          </a:p>
        </p:txBody>
      </p:sp>
      <p:sp>
        <p:nvSpPr>
          <p:cNvPr id="8251" name="Rectangle 72"/>
          <p:cNvSpPr>
            <a:spLocks noChangeArrowheads="1"/>
          </p:cNvSpPr>
          <p:nvPr/>
        </p:nvSpPr>
        <p:spPr bwMode="auto">
          <a:xfrm>
            <a:off x="7875482" y="5865813"/>
            <a:ext cx="21336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SR.</a:t>
            </a:r>
          </a:p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NO.</a:t>
            </a:r>
          </a:p>
        </p:txBody>
      </p:sp>
      <p:sp>
        <p:nvSpPr>
          <p:cNvPr id="8252" name="Rectangle 73"/>
          <p:cNvSpPr>
            <a:spLocks noChangeArrowheads="1"/>
          </p:cNvSpPr>
          <p:nvPr/>
        </p:nvSpPr>
        <p:spPr bwMode="auto">
          <a:xfrm>
            <a:off x="8088842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CELL</a:t>
            </a:r>
          </a:p>
        </p:txBody>
      </p:sp>
      <p:sp>
        <p:nvSpPr>
          <p:cNvPr id="8253" name="Rectangle 74"/>
          <p:cNvSpPr>
            <a:spLocks noChangeArrowheads="1"/>
          </p:cNvSpPr>
          <p:nvPr/>
        </p:nvSpPr>
        <p:spPr bwMode="auto">
          <a:xfrm>
            <a:off x="8515562" y="5865813"/>
            <a:ext cx="49784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TARGET</a:t>
            </a:r>
          </a:p>
        </p:txBody>
      </p:sp>
      <p:sp>
        <p:nvSpPr>
          <p:cNvPr id="8254" name="Rectangle 75"/>
          <p:cNvSpPr>
            <a:spLocks noChangeArrowheads="1"/>
          </p:cNvSpPr>
          <p:nvPr/>
        </p:nvSpPr>
        <p:spPr bwMode="auto">
          <a:xfrm>
            <a:off x="9013402" y="5865813"/>
            <a:ext cx="78083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RESPONSIBILITY</a:t>
            </a:r>
          </a:p>
        </p:txBody>
      </p:sp>
      <p:sp>
        <p:nvSpPr>
          <p:cNvPr id="8255" name="Rectangle 76"/>
          <p:cNvSpPr>
            <a:spLocks noChangeArrowheads="1"/>
          </p:cNvSpPr>
          <p:nvPr/>
        </p:nvSpPr>
        <p:spPr bwMode="auto">
          <a:xfrm>
            <a:off x="9794240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9723120" y="6094413"/>
            <a:ext cx="56896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7875482" y="3276600"/>
            <a:ext cx="2345478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971040" y="152400"/>
            <a:ext cx="824992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7733242" y="1979615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7733242" y="1905001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7733242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8087360" y="6094413"/>
            <a:ext cx="42672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</a:t>
            </a: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7875482" y="6094413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7875482" y="3581402"/>
            <a:ext cx="2345478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WHAT TO DO :- N.A</a:t>
            </a:r>
          </a:p>
          <a:p>
            <a:pPr>
              <a:defRPr/>
            </a:pPr>
            <a:endParaRPr lang="en-US" sz="98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HOW TO DO :- N.A</a:t>
            </a:r>
            <a:endParaRPr lang="en-US" sz="98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980" dirty="0">
              <a:latin typeface="Arial" charset="0"/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2932642" y="234952"/>
            <a:ext cx="380232" cy="24314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968077" y="5187950"/>
            <a:ext cx="284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Basic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design of Fixture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</p:txBody>
      </p:sp>
      <p:sp>
        <p:nvSpPr>
          <p:cNvPr id="8267" name="Oval 3"/>
          <p:cNvSpPr>
            <a:spLocks noChangeArrowheads="1"/>
          </p:cNvSpPr>
          <p:nvPr/>
        </p:nvSpPr>
        <p:spPr bwMode="auto">
          <a:xfrm>
            <a:off x="2652607" y="1905001"/>
            <a:ext cx="463762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7875482" y="6096000"/>
            <a:ext cx="211878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7875482" y="6096000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72" name="Oval 2"/>
          <p:cNvSpPr>
            <a:spLocks noChangeArrowheads="1"/>
          </p:cNvSpPr>
          <p:nvPr/>
        </p:nvSpPr>
        <p:spPr bwMode="auto">
          <a:xfrm>
            <a:off x="2397762" y="2112965"/>
            <a:ext cx="25484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8273" name="Oval 3"/>
          <p:cNvSpPr>
            <a:spLocks noChangeArrowheads="1"/>
          </p:cNvSpPr>
          <p:nvPr/>
        </p:nvSpPr>
        <p:spPr bwMode="auto">
          <a:xfrm>
            <a:off x="5882642" y="2276476"/>
            <a:ext cx="48598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8274" name="Oval 5"/>
          <p:cNvSpPr>
            <a:spLocks noChangeArrowheads="1"/>
          </p:cNvSpPr>
          <p:nvPr/>
        </p:nvSpPr>
        <p:spPr bwMode="auto">
          <a:xfrm>
            <a:off x="5313683" y="2276476"/>
            <a:ext cx="9630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7875482" y="173355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9084522" y="173355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16.05.2016</a:t>
            </a:r>
          </a:p>
        </p:txBody>
      </p:sp>
      <p:cxnSp>
        <p:nvCxnSpPr>
          <p:cNvPr id="8277" name="Straight Connector 7"/>
          <p:cNvCxnSpPr>
            <a:cxnSpLocks noChangeShapeType="1"/>
          </p:cNvCxnSpPr>
          <p:nvPr/>
        </p:nvCxnSpPr>
        <p:spPr bwMode="auto">
          <a:xfrm>
            <a:off x="2757805" y="1979615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8278" name="Straight Connector 12"/>
          <p:cNvCxnSpPr>
            <a:cxnSpLocks noChangeShapeType="1"/>
          </p:cNvCxnSpPr>
          <p:nvPr/>
        </p:nvCxnSpPr>
        <p:spPr bwMode="auto">
          <a:xfrm>
            <a:off x="5029200" y="2590802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8279" name="Rounded Rectangle 15"/>
          <p:cNvSpPr>
            <a:spLocks noChangeArrowheads="1"/>
          </p:cNvSpPr>
          <p:nvPr/>
        </p:nvSpPr>
        <p:spPr bwMode="auto">
          <a:xfrm>
            <a:off x="5100320" y="2738439"/>
            <a:ext cx="213360" cy="387191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cxnSp>
        <p:nvCxnSpPr>
          <p:cNvPr id="8280" name="Straight Arrow Connector 17"/>
          <p:cNvCxnSpPr>
            <a:cxnSpLocks noChangeShapeType="1"/>
          </p:cNvCxnSpPr>
          <p:nvPr/>
        </p:nvCxnSpPr>
        <p:spPr bwMode="auto">
          <a:xfrm>
            <a:off x="5086985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8281" name="Straight Connector 30"/>
          <p:cNvCxnSpPr>
            <a:cxnSpLocks noChangeShapeType="1"/>
            <a:endCxn id="8279" idx="2"/>
          </p:cNvCxnSpPr>
          <p:nvPr/>
        </p:nvCxnSpPr>
        <p:spPr bwMode="auto">
          <a:xfrm>
            <a:off x="5100320" y="2590801"/>
            <a:ext cx="106680" cy="534829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8282" name="Oval 5"/>
          <p:cNvSpPr>
            <a:spLocks noChangeArrowheads="1"/>
          </p:cNvSpPr>
          <p:nvPr/>
        </p:nvSpPr>
        <p:spPr bwMode="auto">
          <a:xfrm>
            <a:off x="2184403" y="2057401"/>
            <a:ext cx="5185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8283" name="Oval 6"/>
          <p:cNvSpPr>
            <a:spLocks noChangeArrowheads="1"/>
          </p:cNvSpPr>
          <p:nvPr/>
        </p:nvSpPr>
        <p:spPr bwMode="auto">
          <a:xfrm>
            <a:off x="2113281" y="2152651"/>
            <a:ext cx="771949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8088842" y="6094415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73"/>
          <p:cNvSpPr>
            <a:spLocks noChangeArrowheads="1"/>
          </p:cNvSpPr>
          <p:nvPr/>
        </p:nvSpPr>
        <p:spPr bwMode="auto">
          <a:xfrm>
            <a:off x="8521491" y="6094415"/>
            <a:ext cx="490431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-------</a:t>
            </a:r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9013402" y="6099177"/>
            <a:ext cx="780838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2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79" t="28188" r="32457" b="20866"/>
          <a:stretch>
            <a:fillRect/>
          </a:stretch>
        </p:blipFill>
        <p:spPr bwMode="auto">
          <a:xfrm>
            <a:off x="4855848" y="1712913"/>
            <a:ext cx="2947035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8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161" y="1809751"/>
            <a:ext cx="2730712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89" name="Oval 3"/>
          <p:cNvSpPr>
            <a:spLocks noChangeArrowheads="1"/>
          </p:cNvSpPr>
          <p:nvPr/>
        </p:nvSpPr>
        <p:spPr bwMode="auto">
          <a:xfrm>
            <a:off x="5744845" y="2398715"/>
            <a:ext cx="851958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90" name="Oval 4"/>
          <p:cNvSpPr>
            <a:spLocks noChangeArrowheads="1"/>
          </p:cNvSpPr>
          <p:nvPr/>
        </p:nvSpPr>
        <p:spPr bwMode="auto">
          <a:xfrm>
            <a:off x="6368629" y="2590801"/>
            <a:ext cx="18372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91" name="Oval 110"/>
          <p:cNvSpPr>
            <a:spLocks noChangeArrowheads="1"/>
          </p:cNvSpPr>
          <p:nvPr/>
        </p:nvSpPr>
        <p:spPr bwMode="auto">
          <a:xfrm>
            <a:off x="2682240" y="2757489"/>
            <a:ext cx="1564640" cy="519351"/>
          </a:xfrm>
          <a:prstGeom prst="ellipse">
            <a:avLst/>
          </a:prstGeom>
          <a:noFill/>
          <a:ln w="9525" algn="ctr">
            <a:solidFill>
              <a:srgbClr val="FF3300">
                <a:alpha val="9607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b="1"/>
          </a:p>
        </p:txBody>
      </p:sp>
      <p:sp>
        <p:nvSpPr>
          <p:cNvPr id="112" name="Rectangle 51"/>
          <p:cNvSpPr>
            <a:spLocks noChangeArrowheads="1"/>
          </p:cNvSpPr>
          <p:nvPr/>
        </p:nvSpPr>
        <p:spPr bwMode="auto">
          <a:xfrm>
            <a:off x="9083042" y="1447800"/>
            <a:ext cx="11364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14.05.2016</a:t>
            </a:r>
          </a:p>
        </p:txBody>
      </p:sp>
      <p:sp>
        <p:nvSpPr>
          <p:cNvPr id="105" name="Rectangle 78"/>
          <p:cNvSpPr>
            <a:spLocks noChangeArrowheads="1"/>
          </p:cNvSpPr>
          <p:nvPr/>
        </p:nvSpPr>
        <p:spPr bwMode="auto">
          <a:xfrm>
            <a:off x="8514080" y="6096000"/>
            <a:ext cx="42672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94" name="Rectangle 78"/>
          <p:cNvSpPr>
            <a:spLocks noChangeArrowheads="1"/>
          </p:cNvSpPr>
          <p:nvPr/>
        </p:nvSpPr>
        <p:spPr bwMode="auto">
          <a:xfrm>
            <a:off x="8514080" y="6096000"/>
            <a:ext cx="53488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840" b="1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11" name="Rectangle 78"/>
          <p:cNvSpPr>
            <a:spLocks noChangeArrowheads="1"/>
          </p:cNvSpPr>
          <p:nvPr/>
        </p:nvSpPr>
        <p:spPr bwMode="auto">
          <a:xfrm>
            <a:off x="9011920" y="6096000"/>
            <a:ext cx="78232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-----------</a:t>
            </a:r>
          </a:p>
        </p:txBody>
      </p:sp>
      <p:sp>
        <p:nvSpPr>
          <p:cNvPr id="113" name="Rectangle 78"/>
          <p:cNvSpPr>
            <a:spLocks noChangeArrowheads="1"/>
          </p:cNvSpPr>
          <p:nvPr/>
        </p:nvSpPr>
        <p:spPr bwMode="auto">
          <a:xfrm>
            <a:off x="9794242" y="6096000"/>
            <a:ext cx="425239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297" name="Straight Arrow Connector 2"/>
          <p:cNvCxnSpPr>
            <a:cxnSpLocks noChangeShapeType="1"/>
          </p:cNvCxnSpPr>
          <p:nvPr/>
        </p:nvCxnSpPr>
        <p:spPr bwMode="auto">
          <a:xfrm flipH="1">
            <a:off x="6380480" y="3009900"/>
            <a:ext cx="0" cy="266700"/>
          </a:xfrm>
          <a:prstGeom prst="straightConnector1">
            <a:avLst/>
          </a:prstGeom>
          <a:noFill/>
          <a:ln w="22225" algn="ctr">
            <a:solidFill>
              <a:srgbClr val="00B05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7084272" y="3363913"/>
            <a:ext cx="782320" cy="26901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98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48225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Widescreen</PresentationFormat>
  <Paragraphs>80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Shrikant Kulkarni</dc:creator>
  <cp:lastModifiedBy>Shrikant Kulkarni</cp:lastModifiedBy>
  <cp:revision>1</cp:revision>
  <dcterms:created xsi:type="dcterms:W3CDTF">2016-10-25T06:56:55Z</dcterms:created>
  <dcterms:modified xsi:type="dcterms:W3CDTF">2016-10-25T06:57:13Z</dcterms:modified>
</cp:coreProperties>
</file>